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74" y="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2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6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4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3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4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4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5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5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0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9101-4010-47FD-B337-0D770DB510E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2850" cy="97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664" y="8028384"/>
            <a:ext cx="6868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 </a:t>
            </a:r>
            <a:r>
              <a:rPr lang="ru-RU" sz="1600" b="1" dirty="0" smtClean="0"/>
              <a:t>Нарушение порядка действий по предотвращению выжигания сухой растительности</a:t>
            </a:r>
            <a:r>
              <a:rPr lang="ru-RU" sz="1600" dirty="0" smtClean="0"/>
              <a:t> по ч.1 ст. 4.5. Областного закона от 25.10.2025 №273-ЗС «Об административных правонарушениях» влечет наложение административного штрафа на граждан в размере от 2000 до 4000 рублей; на должностных лиц – от 20000 до 40000 рублей; на юридических лиц – от 50000 до 60000 рублей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60648" y="827584"/>
            <a:ext cx="708399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 ЖГИ СУХУЮ ТРАВУ!</a:t>
            </a:r>
            <a:endParaRPr lang="ru-RU" sz="4000" b="1" spc="50" dirty="0">
              <a:ln w="3810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79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</dc:creator>
  <cp:lastModifiedBy>user</cp:lastModifiedBy>
  <cp:revision>6</cp:revision>
  <dcterms:created xsi:type="dcterms:W3CDTF">2017-05-12T09:16:55Z</dcterms:created>
  <dcterms:modified xsi:type="dcterms:W3CDTF">2017-07-17T12:26:31Z</dcterms:modified>
</cp:coreProperties>
</file>